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1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120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65E55136-91F5-4675-94C0-698D7585BE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901E2017-1887-4997-BFAD-1EFF7B532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/>
              <a:t>Klikk for å redigere undertittelstil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C0F7C439-9129-4DCC-B548-5C4A6B02D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2C5A67BC-AB71-45ED-9E94-5A520696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D8A513A8-8343-4B98-9CCA-2A30CD8C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78095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Loddret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F6DBADE0-07C0-4215-BD05-0FDBC08D0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997BD419-3B40-4425-AAD0-2BCC87E81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B47F2CBC-0379-4ED3-8A08-E127BC68A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B9B33B40-F2C0-463A-B41F-4AEB3C42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4C197D54-8282-4CC3-88E0-42A57E543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80854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drett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drett tittel 1">
            <a:extLst>
              <a:ext uri="{FF2B5EF4-FFF2-40B4-BE49-F238E27FC236}">
                <a16:creationId xmlns:a16="http://schemas.microsoft.com/office/drawing/2014/main" id="{BCFB0E02-8389-41D6-9EFF-98783DECE6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loddrett tekst 2">
            <a:extLst>
              <a:ext uri="{FF2B5EF4-FFF2-40B4-BE49-F238E27FC236}">
                <a16:creationId xmlns:a16="http://schemas.microsoft.com/office/drawing/2014/main" id="{2D2C0BB9-C6D1-43F2-86CB-E5A9FCE03C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46DF40DA-66EE-418A-8B2C-62277FD19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4618FB65-820D-40D0-A6C8-EA490AD79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EC90738A-8735-4343-BF2D-AB09BCF02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45039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F18667A-2F1C-4F42-9E09-E66E52643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457DE99-2790-4BE4-90F9-CE4137BA86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38A23A40-C05F-4662-AF32-16D625497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92B4D229-C901-4D4E-8B83-99A5E4C31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14AA012-5467-4794-8043-00D835A9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89088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9C392EC-7089-4C86-9D45-726BF920E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A392370A-29BE-412E-8E6D-FCFAEF7E8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7F2AA543-171A-4584-A327-F1C407743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5BFDCBA7-5DB7-4C9E-B00C-B777D03B4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A2AF79BD-C331-4ADE-9029-17D53271D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74355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C1B5D5B-A519-4D6B-B78C-A35C2C4E3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D53AAE6E-C595-4BFE-A3F1-03FAB5ED52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4CE0782A-0E39-467C-9983-36EE9D7149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0AFEA825-482E-419C-87F2-933424C12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5750288A-3FAA-46D1-83E2-1BF994CD4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67310A78-BB94-42E8-8AD4-94B4FB01B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73489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1BB5C3F-77B3-404E-849C-9AC9A6028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5A74AB81-E7AB-4F25-B5D5-BF6B8C55B3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>
            <a:extLst>
              <a:ext uri="{FF2B5EF4-FFF2-40B4-BE49-F238E27FC236}">
                <a16:creationId xmlns:a16="http://schemas.microsoft.com/office/drawing/2014/main" id="{7F317DAB-D0C6-40DD-9D0E-9BBC9D0AA2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>
            <a:extLst>
              <a:ext uri="{FF2B5EF4-FFF2-40B4-BE49-F238E27FC236}">
                <a16:creationId xmlns:a16="http://schemas.microsoft.com/office/drawing/2014/main" id="{ABF1F1E9-AF23-427C-B253-967FC6DA85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>
            <a:extLst>
              <a:ext uri="{FF2B5EF4-FFF2-40B4-BE49-F238E27FC236}">
                <a16:creationId xmlns:a16="http://schemas.microsoft.com/office/drawing/2014/main" id="{089404E6-2587-4E6D-A222-3432BDF63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>
            <a:extLst>
              <a:ext uri="{FF2B5EF4-FFF2-40B4-BE49-F238E27FC236}">
                <a16:creationId xmlns:a16="http://schemas.microsoft.com/office/drawing/2014/main" id="{13E753E1-42E3-47E7-B023-7070B775F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8" name="Plassholder for bunntekst 7">
            <a:extLst>
              <a:ext uri="{FF2B5EF4-FFF2-40B4-BE49-F238E27FC236}">
                <a16:creationId xmlns:a16="http://schemas.microsoft.com/office/drawing/2014/main" id="{0204DF7C-65B6-4C59-9262-94304E047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>
            <a:extLst>
              <a:ext uri="{FF2B5EF4-FFF2-40B4-BE49-F238E27FC236}">
                <a16:creationId xmlns:a16="http://schemas.microsoft.com/office/drawing/2014/main" id="{0BAB6959-B785-4BF9-803E-B05239A45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4703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B4CF06BC-CFE2-4404-B30E-647EDBDA7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2F11741B-1277-454E-878A-C2833C3C1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8566CCEC-5A92-4755-9CB5-7E1F9BB31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4DAD50FD-6363-48BC-A66F-B82CFDB5C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54658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>
            <a:extLst>
              <a:ext uri="{FF2B5EF4-FFF2-40B4-BE49-F238E27FC236}">
                <a16:creationId xmlns:a16="http://schemas.microsoft.com/office/drawing/2014/main" id="{E609E003-4D26-4632-A472-2810C55E8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3" name="Plassholder for bunntekst 2">
            <a:extLst>
              <a:ext uri="{FF2B5EF4-FFF2-40B4-BE49-F238E27FC236}">
                <a16:creationId xmlns:a16="http://schemas.microsoft.com/office/drawing/2014/main" id="{30DE9650-ABAB-4E42-895B-B36B1E1B1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2A69B630-A891-45F7-BB0D-C1578FD17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79106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0EA4547-49C6-4121-964C-6369D42CC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C02B5B53-0D8B-43F1-919A-FB31534D1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FCFDD3B1-5937-4D15-9845-BB8C12D63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A15497AF-E583-4FAD-B65A-637EB8A24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96657CA0-CFA4-4140-9DA2-9AB96F409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35E93A2E-FBC1-4559-901A-F7B2B017D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62988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56C0464-ACF2-4F8D-B5AF-3E958DC75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bilde 2">
            <a:extLst>
              <a:ext uri="{FF2B5EF4-FFF2-40B4-BE49-F238E27FC236}">
                <a16:creationId xmlns:a16="http://schemas.microsoft.com/office/drawing/2014/main" id="{87D55D37-E964-4EB9-AC43-AE5EFAB02A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Plassholder for tekst 3">
            <a:extLst>
              <a:ext uri="{FF2B5EF4-FFF2-40B4-BE49-F238E27FC236}">
                <a16:creationId xmlns:a16="http://schemas.microsoft.com/office/drawing/2014/main" id="{48324D17-B66E-42B8-A8B3-EBDE61F05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5" name="Plassholder for dato 4">
            <a:extLst>
              <a:ext uri="{FF2B5EF4-FFF2-40B4-BE49-F238E27FC236}">
                <a16:creationId xmlns:a16="http://schemas.microsoft.com/office/drawing/2014/main" id="{DB7AE678-A109-4E70-B747-5F370D03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6" name="Plassholder for bunntekst 5">
            <a:extLst>
              <a:ext uri="{FF2B5EF4-FFF2-40B4-BE49-F238E27FC236}">
                <a16:creationId xmlns:a16="http://schemas.microsoft.com/office/drawing/2014/main" id="{D1C75C52-79AB-4B2D-948A-ADD74564C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>
            <a:extLst>
              <a:ext uri="{FF2B5EF4-FFF2-40B4-BE49-F238E27FC236}">
                <a16:creationId xmlns:a16="http://schemas.microsoft.com/office/drawing/2014/main" id="{A77AA1AD-1398-474E-BD5F-99A49D36F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17166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>
            <a:extLst>
              <a:ext uri="{FF2B5EF4-FFF2-40B4-BE49-F238E27FC236}">
                <a16:creationId xmlns:a16="http://schemas.microsoft.com/office/drawing/2014/main" id="{9A332C60-8E4B-4F3A-B281-8D1128D99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>
            <a:extLst>
              <a:ext uri="{FF2B5EF4-FFF2-40B4-BE49-F238E27FC236}">
                <a16:creationId xmlns:a16="http://schemas.microsoft.com/office/drawing/2014/main" id="{6B5F1D2A-D5FD-4740-8978-864F92504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>
            <a:extLst>
              <a:ext uri="{FF2B5EF4-FFF2-40B4-BE49-F238E27FC236}">
                <a16:creationId xmlns:a16="http://schemas.microsoft.com/office/drawing/2014/main" id="{439E112C-6575-45D1-B91D-DAD0D79571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EA163-B760-4580-AB37-2714D575E33E}" type="datetimeFigureOut">
              <a:rPr lang="nb-NO" smtClean="0"/>
              <a:t>13.02.2020</a:t>
            </a:fld>
            <a:endParaRPr lang="nb-NO"/>
          </a:p>
        </p:txBody>
      </p:sp>
      <p:sp>
        <p:nvSpPr>
          <p:cNvPr id="5" name="Plassholder for bunntekst 4">
            <a:extLst>
              <a:ext uri="{FF2B5EF4-FFF2-40B4-BE49-F238E27FC236}">
                <a16:creationId xmlns:a16="http://schemas.microsoft.com/office/drawing/2014/main" id="{D9108C9A-670B-4EC3-84B2-D58ACC552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>
            <a:extLst>
              <a:ext uri="{FF2B5EF4-FFF2-40B4-BE49-F238E27FC236}">
                <a16:creationId xmlns:a16="http://schemas.microsoft.com/office/drawing/2014/main" id="{8319FFA4-4EE1-4595-ABB6-7D3FFD39DC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37DA0-ED54-4C3B-B1E1-DD2B6A4E43E5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5533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3C65CED-1F11-45CD-9DBA-2B19612F00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C094F834-06F8-4DEF-80E6-AB2B847441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4" name="Skjerminnspilling 3">
            <a:hlinkClick r:id="" action="ppaction://media"/>
            <a:extLst>
              <a:ext uri="{FF2B5EF4-FFF2-40B4-BE49-F238E27FC236}">
                <a16:creationId xmlns:a16="http://schemas.microsoft.com/office/drawing/2014/main" id="{97554C65-EED6-4EC2-A497-4A795599B8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6675"/>
            <a:ext cx="12192000" cy="672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943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Office-tema</vt:lpstr>
      <vt:lpstr>PowerPoint-presentasjon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Genetikk</dc:creator>
  <cp:lastModifiedBy>Genetikk</cp:lastModifiedBy>
  <cp:revision>2</cp:revision>
  <dcterms:created xsi:type="dcterms:W3CDTF">2020-02-13T11:38:12Z</dcterms:created>
  <dcterms:modified xsi:type="dcterms:W3CDTF">2020-02-13T11:50:59Z</dcterms:modified>
</cp:coreProperties>
</file>

<file path=docProps/thumbnail.jpeg>
</file>